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7585-35E2-4E56-8527-E5DBC3BA11FE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0564-6E64-4895-8818-8A63547B9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7585-35E2-4E56-8527-E5DBC3BA11FE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0564-6E64-4895-8818-8A63547B9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7585-35E2-4E56-8527-E5DBC3BA11FE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0564-6E64-4895-8818-8A63547B9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7585-35E2-4E56-8527-E5DBC3BA11FE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0564-6E64-4895-8818-8A63547B9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7585-35E2-4E56-8527-E5DBC3BA11FE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0564-6E64-4895-8818-8A63547B9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7585-35E2-4E56-8527-E5DBC3BA11FE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0564-6E64-4895-8818-8A63547B9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7585-35E2-4E56-8527-E5DBC3BA11FE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0564-6E64-4895-8818-8A63547B9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7585-35E2-4E56-8527-E5DBC3BA11FE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0564-6E64-4895-8818-8A63547B9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7585-35E2-4E56-8527-E5DBC3BA11FE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0564-6E64-4895-8818-8A63547B9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7585-35E2-4E56-8527-E5DBC3BA11FE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0564-6E64-4895-8818-8A63547B9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7585-35E2-4E56-8527-E5DBC3BA11FE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0564-6E64-4895-8818-8A63547B9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7585-35E2-4E56-8527-E5DBC3BA11FE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D0564-6E64-4895-8818-8A63547B9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-world-carol-and-mike-wer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5400" y="514350"/>
            <a:ext cx="3810000" cy="298846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BINARY NUMBERS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3486150"/>
            <a:ext cx="3124200" cy="1428750"/>
          </a:xfrm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Ganesh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Kumar </a:t>
            </a:r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Ranjan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Faculty, MJMC,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MMHA&amp;PU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-securely-in-a-digital-world-3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819150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The first modern computer ‘ to use binary, on and off switches to make calculations’ was invented in 1939 by 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John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Atanasoff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(Academic)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&amp; Clifford Berry(Graduate Student)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1581150"/>
            <a:ext cx="2133600" cy="646331"/>
          </a:xfrm>
          <a:prstGeom prst="rect">
            <a:avLst/>
          </a:prstGeom>
          <a:solidFill>
            <a:srgbClr val="FF99FF">
              <a:alpha val="56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Iowa state University</a:t>
            </a:r>
            <a:endParaRPr lang="en-US" b="1" dirty="0"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647950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Binary numbers</a:t>
            </a:r>
          </a:p>
          <a:p>
            <a:r>
              <a:rPr lang="en-US" sz="28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O- off</a:t>
            </a:r>
          </a:p>
          <a:p>
            <a:r>
              <a:rPr lang="en-US" sz="28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1- on</a:t>
            </a:r>
            <a:endParaRPr lang="en-US" sz="2800" b="1" dirty="0"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4c2f566316869ae10df815eef476d1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6500" y="36195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97155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Binary to decimal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733550"/>
            <a:ext cx="350520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1×2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0×2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=0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1×2</a:t>
            </a:r>
            <a:r>
              <a:rPr lang="en-US" b="1" baseline="30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=4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1×2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=8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1+0+4+8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=13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1733550"/>
            <a:ext cx="38862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11.11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1×2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1×2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1×2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=1/2= 0.5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1×2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-2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=1/4= 0.25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1+2+0.5+0.25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3.75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66800" y="438150"/>
            <a:ext cx="7620000" cy="3873520"/>
            <a:chOff x="1066800" y="438150"/>
            <a:chExt cx="7620000" cy="3873520"/>
          </a:xfrm>
        </p:grpSpPr>
        <p:sp>
          <p:nvSpPr>
            <p:cNvPr id="2" name="TextBox 1"/>
            <p:cNvSpPr txBox="1"/>
            <p:nvPr/>
          </p:nvSpPr>
          <p:spPr>
            <a:xfrm>
              <a:off x="2819400" y="438150"/>
              <a:ext cx="350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Binary Addition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66800" y="895350"/>
              <a:ext cx="76200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0+0=0</a:t>
              </a:r>
            </a:p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0+1=1</a:t>
              </a:r>
            </a:p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1+0=1</a:t>
              </a:r>
            </a:p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1+1=10</a:t>
              </a:r>
            </a:p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If we have a result greater than 1 , we carry  a ‘1’ to next digit</a:t>
              </a:r>
            </a:p>
            <a:p>
              <a:endParaRPr lang="en-US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Ex</a:t>
              </a:r>
            </a:p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0010</a:t>
              </a:r>
            </a:p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	+1100</a:t>
              </a:r>
            </a:p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=1110</a:t>
              </a:r>
            </a:p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	</a:t>
              </a:r>
              <a:endParaRPr lang="en-US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05000" y="3638550"/>
              <a:ext cx="1066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562600" y="3486150"/>
              <a:ext cx="1066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486400" y="2895421"/>
              <a:ext cx="2667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1100</a:t>
              </a:r>
              <a:endParaRPr lang="en-US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+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1110</a:t>
              </a:r>
            </a:p>
            <a:p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011010</a:t>
              </a:r>
            </a:p>
            <a:p>
              <a:endParaRPr lang="en-US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42950"/>
            <a:ext cx="815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letter symbols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Coding system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ASCII- American Standard Code for Information Interchange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EBCDIC- Extended Binary Coded Decimal Interchange Code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3028950"/>
          <a:ext cx="6096000" cy="14833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ASCII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EBCDIC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11000001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11000010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01000011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11000011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125</Words>
  <Application>Microsoft Office PowerPoint</Application>
  <PresentationFormat>On-screen Show (16:9)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BINARY NUMBERS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networkable Computer</dc:title>
  <dc:creator>Lenovo</dc:creator>
  <cp:lastModifiedBy>Lenovo</cp:lastModifiedBy>
  <cp:revision>18</cp:revision>
  <dcterms:created xsi:type="dcterms:W3CDTF">2021-07-13T00:51:45Z</dcterms:created>
  <dcterms:modified xsi:type="dcterms:W3CDTF">2021-07-13T03:17:36Z</dcterms:modified>
</cp:coreProperties>
</file>